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288ED-8BC9-4AEE-B32B-805B7AE5348B}" type="datetimeFigureOut">
              <a:rPr lang="tr-TR" smtClean="0"/>
              <a:t>05.01.2017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6EC91-FC5E-4082-91C7-0F555EF5AFF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E26EC91-FC5E-4082-91C7-0F555EF5AFFD}" type="slidenum">
              <a:rPr lang="tr-TR" smtClean="0"/>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3864DBF-4CC5-46B6-B9C3-5D68CBB76D41}" type="datetimeFigureOut">
              <a:rPr lang="tr-TR" smtClean="0"/>
              <a:t>05.01.2017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3289EE-57AF-4B82-827B-7CAA035CCFE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64DBF-4CC5-46B6-B9C3-5D68CBB76D41}" type="datetimeFigureOut">
              <a:rPr lang="tr-TR" smtClean="0"/>
              <a:t>05.01.2017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289EE-57AF-4B82-827B-7CAA035CCFE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ebbis.meb.gov.tr/ssologinBIDB.aspx?id=4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a:t>OKUL SÜTÜ MODÜLÜ </a:t>
            </a:r>
            <a:r>
              <a:rPr lang="tr-TR" dirty="0" smtClean="0"/>
              <a:t>GİRİŞİ</a:t>
            </a:r>
            <a:br>
              <a:rPr lang="tr-TR" dirty="0" smtClean="0"/>
            </a:br>
            <a:r>
              <a:rPr lang="tr-TR" sz="2700" dirty="0" smtClean="0"/>
              <a:t>1.Kullanıcı </a:t>
            </a:r>
            <a:r>
              <a:rPr lang="tr-TR" sz="2700" dirty="0"/>
              <a:t>adı ve MEBBİS şifresi ile sisteme giriş yapılmalı (</a:t>
            </a:r>
            <a:r>
              <a:rPr lang="tr-TR" sz="2700" u="sng" dirty="0">
                <a:hlinkClick r:id="rId2"/>
              </a:rPr>
              <a:t>https://mebbis.meb.gov.tr/ssologinBIDB.aspx?id=42</a:t>
            </a:r>
            <a:r>
              <a:rPr lang="tr-TR" sz="2700" dirty="0"/>
              <a:t>)</a:t>
            </a:r>
          </a:p>
        </p:txBody>
      </p:sp>
      <p:sp>
        <p:nvSpPr>
          <p:cNvPr id="3" name="2 Alt Başlık"/>
          <p:cNvSpPr>
            <a:spLocks noGrp="1"/>
          </p:cNvSpPr>
          <p:nvPr>
            <p:ph type="subTitle" idx="1"/>
          </p:nvPr>
        </p:nvSpPr>
        <p:spPr/>
        <p:txBody>
          <a:bodyPr/>
          <a:lstStyle/>
          <a:p>
            <a:endParaRPr lang="tr-TR" dirty="0"/>
          </a:p>
        </p:txBody>
      </p:sp>
      <p:pic>
        <p:nvPicPr>
          <p:cNvPr id="4" name="3 Resim" descr="1.jpg"/>
          <p:cNvPicPr>
            <a:picLocks noChangeAspect="1"/>
          </p:cNvPicPr>
          <p:nvPr/>
        </p:nvPicPr>
        <p:blipFill>
          <a:blip r:embed="rId3" cstate="print"/>
          <a:stretch>
            <a:fillRect/>
          </a:stretch>
        </p:blipFill>
        <p:spPr>
          <a:xfrm>
            <a:off x="3131840" y="3645024"/>
            <a:ext cx="2486025" cy="27241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tr-TR" b="1" dirty="0" smtClean="0"/>
              <a:t>2.</a:t>
            </a:r>
            <a:r>
              <a:rPr lang="tr-TR" dirty="0" smtClean="0"/>
              <a:t>Okul </a:t>
            </a:r>
            <a:r>
              <a:rPr lang="tr-TR" dirty="0"/>
              <a:t>sütü dağıtım modülüne giriş yapınız</a:t>
            </a:r>
          </a:p>
        </p:txBody>
      </p:sp>
      <p:pic>
        <p:nvPicPr>
          <p:cNvPr id="4" name="3 İçerik Yer Tutucusu" descr="2.png"/>
          <p:cNvPicPr>
            <a:picLocks noGrp="1" noChangeAspect="1"/>
          </p:cNvPicPr>
          <p:nvPr>
            <p:ph idx="1"/>
          </p:nvPr>
        </p:nvPicPr>
        <p:blipFill>
          <a:blip r:embed="rId2" cstate="print"/>
          <a:stretch>
            <a:fillRect/>
          </a:stretch>
        </p:blipFill>
        <p:spPr>
          <a:xfrm>
            <a:off x="2024062" y="2991644"/>
            <a:ext cx="5095875" cy="17430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b="1" dirty="0" smtClean="0"/>
              <a:t>3.</a:t>
            </a:r>
            <a:r>
              <a:rPr lang="tr-TR" dirty="0" smtClean="0"/>
              <a:t>Kurum </a:t>
            </a:r>
            <a:r>
              <a:rPr lang="tr-TR" dirty="0"/>
              <a:t>işlemlerine tıklayın</a:t>
            </a:r>
          </a:p>
        </p:txBody>
      </p:sp>
      <p:pic>
        <p:nvPicPr>
          <p:cNvPr id="4" name="3 İçerik Yer Tutucusu" descr="3.jpg"/>
          <p:cNvPicPr>
            <a:picLocks noGrp="1" noChangeAspect="1"/>
          </p:cNvPicPr>
          <p:nvPr>
            <p:ph idx="1"/>
          </p:nvPr>
        </p:nvPicPr>
        <p:blipFill>
          <a:blip r:embed="rId2" cstate="print"/>
          <a:stretch>
            <a:fillRect/>
          </a:stretch>
        </p:blipFill>
        <p:spPr>
          <a:xfrm>
            <a:off x="2028825" y="2844006"/>
            <a:ext cx="5086350" cy="203835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b="1" dirty="0" smtClean="0"/>
              <a:t>4.</a:t>
            </a:r>
            <a:r>
              <a:rPr lang="tr-TR" dirty="0" smtClean="0"/>
              <a:t>Süt </a:t>
            </a:r>
            <a:r>
              <a:rPr lang="tr-TR" dirty="0"/>
              <a:t>seçip sorgula yapınız</a:t>
            </a:r>
          </a:p>
        </p:txBody>
      </p:sp>
      <p:pic>
        <p:nvPicPr>
          <p:cNvPr id="4" name="3 İçerik Yer Tutucusu" descr="4.jpg"/>
          <p:cNvPicPr>
            <a:picLocks noGrp="1" noChangeAspect="1"/>
          </p:cNvPicPr>
          <p:nvPr>
            <p:ph idx="1"/>
          </p:nvPr>
        </p:nvPicPr>
        <p:blipFill>
          <a:blip r:embed="rId2" cstate="print"/>
          <a:stretch>
            <a:fillRect/>
          </a:stretch>
        </p:blipFill>
        <p:spPr>
          <a:xfrm>
            <a:off x="2562225" y="2624931"/>
            <a:ext cx="4019550" cy="24765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sz="4900" b="1" dirty="0"/>
              <a:t>5</a:t>
            </a:r>
            <a:r>
              <a:rPr lang="tr-TR" sz="4900" b="1" dirty="0" smtClean="0"/>
              <a:t>.</a:t>
            </a:r>
            <a:r>
              <a:rPr lang="tr-TR" sz="1200" dirty="0"/>
              <a:t> </a:t>
            </a:r>
            <a:r>
              <a:rPr lang="tr-TR" sz="2000" b="1" dirty="0" smtClean="0"/>
              <a:t>Kurum </a:t>
            </a:r>
            <a:r>
              <a:rPr lang="tr-TR" sz="2000" b="1" dirty="0"/>
              <a:t>teslimat giriş ekranından PARTİ NO kutusunun içerisine tarafınıza gelen irsaliyede sütün üzerindeki parti numarası girilerek ENTER tuşu yardımıyla ilgili parti seçilir</a:t>
            </a:r>
            <a:r>
              <a:rPr lang="tr-TR" sz="2000" b="1" dirty="0" smtClean="0"/>
              <a:t>.</a:t>
            </a:r>
            <a:r>
              <a:rPr lang="tr-TR" sz="2000" b="1" dirty="0"/>
              <a:t> TESLİMAT TARİHİ </a:t>
            </a:r>
            <a:r>
              <a:rPr lang="tr-TR" sz="2000" b="1" dirty="0" smtClean="0"/>
              <a:t>ve  </a:t>
            </a:r>
            <a:r>
              <a:rPr lang="tr-TR" sz="2000" b="1" dirty="0"/>
              <a:t>MİKTAR (Adet bazında girilecek) girişi yapılıp sağ tarafından kaydet ikonuna basınız</a:t>
            </a:r>
            <a:r>
              <a:rPr lang="tr-TR" sz="1200" dirty="0" smtClean="0"/>
              <a:t/>
            </a:r>
            <a:br>
              <a:rPr lang="tr-TR" sz="1200" dirty="0" smtClean="0"/>
            </a:br>
            <a:endParaRPr lang="tr-TR" sz="1200" dirty="0"/>
          </a:p>
        </p:txBody>
      </p:sp>
      <p:pic>
        <p:nvPicPr>
          <p:cNvPr id="4" name="3 İçerik Yer Tutucusu" descr="5.jpg"/>
          <p:cNvPicPr>
            <a:picLocks noGrp="1" noChangeAspect="1"/>
          </p:cNvPicPr>
          <p:nvPr>
            <p:ph idx="1"/>
          </p:nvPr>
        </p:nvPicPr>
        <p:blipFill>
          <a:blip r:embed="rId2" cstate="print"/>
          <a:stretch>
            <a:fillRect/>
          </a:stretch>
        </p:blipFill>
        <p:spPr>
          <a:xfrm>
            <a:off x="2790825" y="2753519"/>
            <a:ext cx="3562350" cy="22193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tr-TR" sz="2800" dirty="0" smtClean="0"/>
              <a:t>6.</a:t>
            </a:r>
            <a:r>
              <a:rPr lang="tr-TR" sz="2800" dirty="0"/>
              <a:t> </a:t>
            </a:r>
            <a:r>
              <a:rPr lang="tr-TR" sz="2800" dirty="0" smtClean="0"/>
              <a:t>Teslim </a:t>
            </a:r>
            <a:r>
              <a:rPr lang="tr-TR" sz="2800" dirty="0"/>
              <a:t>alınan süt miktarı sağ bölmeye atacaktır EK-6 yazısının altında bulunan yazıcı ikonuna tıklayarak teslim alma raporu ekran girişine geliniz</a:t>
            </a:r>
          </a:p>
        </p:txBody>
      </p:sp>
      <p:pic>
        <p:nvPicPr>
          <p:cNvPr id="4" name="3 İçerik Yer Tutucusu" descr="6.jpg"/>
          <p:cNvPicPr>
            <a:picLocks noGrp="1" noChangeAspect="1"/>
          </p:cNvPicPr>
          <p:nvPr>
            <p:ph idx="1"/>
          </p:nvPr>
        </p:nvPicPr>
        <p:blipFill>
          <a:blip r:embed="rId2" cstate="print"/>
          <a:stretch>
            <a:fillRect/>
          </a:stretch>
        </p:blipFill>
        <p:spPr>
          <a:xfrm>
            <a:off x="2705100" y="3167856"/>
            <a:ext cx="3733800" cy="139065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tr-TR" sz="3200" b="1" dirty="0" smtClean="0"/>
              <a:t>7.</a:t>
            </a:r>
            <a:r>
              <a:rPr lang="tr-TR" sz="3200" dirty="0" smtClean="0"/>
              <a:t>Aşağıdaki </a:t>
            </a:r>
            <a:r>
              <a:rPr lang="tr-TR" sz="3200" dirty="0"/>
              <a:t>ekranda istenilen bilgiler doldurularak Ek-6  çıktısı yazdır seçerek teslim alma tutanağı sekmesinden bilgilerinizi kontrol ediniz.</a:t>
            </a:r>
          </a:p>
        </p:txBody>
      </p:sp>
      <p:pic>
        <p:nvPicPr>
          <p:cNvPr id="4" name="3 İçerik Yer Tutucusu" descr="7.png"/>
          <p:cNvPicPr>
            <a:picLocks noGrp="1" noChangeAspect="1"/>
          </p:cNvPicPr>
          <p:nvPr>
            <p:ph idx="1"/>
          </p:nvPr>
        </p:nvPicPr>
        <p:blipFill>
          <a:blip r:embed="rId3" cstate="print"/>
          <a:stretch>
            <a:fillRect/>
          </a:stretch>
        </p:blipFill>
        <p:spPr>
          <a:xfrm>
            <a:off x="2576512" y="2215356"/>
            <a:ext cx="3990975" cy="329565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a:t>8.</a:t>
            </a:r>
            <a:r>
              <a:rPr lang="tr-TR" dirty="0"/>
              <a:t>       Okul sütü teslim alma tutanağını alıp ilgili personele kaşe ve imzalı şekilde teslim ediniz.</a:t>
            </a:r>
          </a:p>
          <a:p>
            <a:r>
              <a:rPr lang="tr-TR" dirty="0"/>
              <a:t> </a:t>
            </a:r>
          </a:p>
          <a:p>
            <a:r>
              <a:rPr lang="tr-TR" u="sng" dirty="0"/>
              <a:t>SİSTEME GİRİŞ YAPARKEN KARŞILAŞILABİLEN MUHTEMEL SORUNLAR</a:t>
            </a:r>
            <a:endParaRPr lang="tr-TR" dirty="0"/>
          </a:p>
          <a:p>
            <a:r>
              <a:rPr lang="tr-TR" dirty="0"/>
              <a:t>1.       Çıktı alamıyorsanız ;</a:t>
            </a:r>
          </a:p>
          <a:p>
            <a:r>
              <a:rPr lang="tr-TR" dirty="0" err="1"/>
              <a:t>Chrome'u</a:t>
            </a:r>
            <a:r>
              <a:rPr lang="tr-TR" dirty="0"/>
              <a:t> açın. Sağ üst köşede, </a:t>
            </a:r>
            <a:r>
              <a:rPr lang="tr-TR" dirty="0" err="1"/>
              <a:t>Chrome</a:t>
            </a:r>
            <a:r>
              <a:rPr lang="tr-TR" dirty="0"/>
              <a:t> menüsünü  tıklayın. </a:t>
            </a:r>
            <a:r>
              <a:rPr lang="tr-TR" b="1" dirty="0" err="1"/>
              <a:t>Ayarlar</a:t>
            </a:r>
            <a:r>
              <a:rPr lang="tr-TR" dirty="0" err="1"/>
              <a:t>'ı</a:t>
            </a:r>
            <a:r>
              <a:rPr lang="tr-TR" dirty="0"/>
              <a:t> tıklayın. </a:t>
            </a:r>
            <a:r>
              <a:rPr lang="tr-TR" b="1" dirty="0"/>
              <a:t>Gelişmiş ayarları </a:t>
            </a:r>
            <a:r>
              <a:rPr lang="tr-TR" b="1" dirty="0" err="1"/>
              <a:t>göster</a:t>
            </a:r>
            <a:r>
              <a:rPr lang="tr-TR" dirty="0" err="1"/>
              <a:t>'i</a:t>
            </a:r>
            <a:r>
              <a:rPr lang="tr-TR" dirty="0"/>
              <a:t> tıklayın. "Gizlilik" altında, </a:t>
            </a:r>
            <a:r>
              <a:rPr lang="tr-TR" b="1" dirty="0"/>
              <a:t>İçerik </a:t>
            </a:r>
            <a:r>
              <a:rPr lang="tr-TR" b="1" dirty="0" err="1"/>
              <a:t>ayarları</a:t>
            </a:r>
            <a:r>
              <a:rPr lang="tr-TR" dirty="0" err="1"/>
              <a:t>'nı</a:t>
            </a:r>
            <a:r>
              <a:rPr lang="tr-TR" dirty="0"/>
              <a:t> tıklayın. "Pop-</a:t>
            </a:r>
            <a:r>
              <a:rPr lang="tr-TR" dirty="0" err="1"/>
              <a:t>up'lar</a:t>
            </a:r>
            <a:r>
              <a:rPr lang="tr-TR" dirty="0"/>
              <a:t>" altından </a:t>
            </a:r>
            <a:r>
              <a:rPr lang="tr-TR" b="1" dirty="0"/>
              <a:t>Hiçbir sitede pop-</a:t>
            </a:r>
            <a:r>
              <a:rPr lang="tr-TR" b="1" dirty="0" err="1"/>
              <a:t>up'lara</a:t>
            </a:r>
            <a:r>
              <a:rPr lang="tr-TR" b="1" dirty="0"/>
              <a:t> izin verme (önerilen)</a:t>
            </a:r>
            <a:r>
              <a:rPr lang="tr-TR" dirty="0"/>
              <a:t> veya </a:t>
            </a:r>
            <a:r>
              <a:rPr lang="tr-TR" b="1" dirty="0"/>
              <a:t>Tüm sitelerin pop-</a:t>
            </a:r>
            <a:r>
              <a:rPr lang="tr-TR" b="1" dirty="0" err="1"/>
              <a:t>up</a:t>
            </a:r>
            <a:r>
              <a:rPr lang="tr-TR" b="1" dirty="0"/>
              <a:t> göstermesine izin </a:t>
            </a:r>
            <a:r>
              <a:rPr lang="tr-TR" b="1" dirty="0" err="1"/>
              <a:t>ver</a:t>
            </a:r>
            <a:r>
              <a:rPr lang="tr-TR" dirty="0" err="1"/>
              <a:t>'i</a:t>
            </a:r>
            <a:r>
              <a:rPr lang="tr-TR" dirty="0"/>
              <a:t> seçin.</a:t>
            </a:r>
          </a:p>
          <a:p>
            <a:r>
              <a:rPr lang="tr-TR" dirty="0"/>
              <a:t> </a:t>
            </a:r>
          </a:p>
          <a:p>
            <a:r>
              <a:rPr lang="tr-TR" dirty="0"/>
              <a:t>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50</Words>
  <Application>Microsoft Office PowerPoint</Application>
  <PresentationFormat>Ekran Gösterisi (4:3)</PresentationFormat>
  <Paragraphs>15</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OKUL SÜTÜ MODÜLÜ GİRİŞİ 1.Kullanıcı adı ve MEBBİS şifresi ile sisteme giriş yapılmalı (https://mebbis.meb.gov.tr/ssologinBIDB.aspx?id=42)</vt:lpstr>
      <vt:lpstr>2.Okul sütü dağıtım modülüne giriş yapınız</vt:lpstr>
      <vt:lpstr>3.Kurum işlemlerine tıklayın</vt:lpstr>
      <vt:lpstr>4.Süt seçip sorgula yapınız</vt:lpstr>
      <vt:lpstr>5. Kurum teslimat giriş ekranından PARTİ NO kutusunun içerisine tarafınıza gelen irsaliyede sütün üzerindeki parti numarası girilerek ENTER tuşu yardımıyla ilgili parti seçilir. TESLİMAT TARİHİ ve  MİKTAR (Adet bazında girilecek) girişi yapılıp sağ tarafından kaydet ikonuna basınız </vt:lpstr>
      <vt:lpstr>6. Teslim alınan süt miktarı sağ bölmeye atacaktır EK-6 yazısının altında bulunan yazıcı ikonuna tıklayarak teslim alma raporu ekran girişine geliniz</vt:lpstr>
      <vt:lpstr>7.Aşağıdaki ekranda istenilen bilgiler doldurularak Ek-6  çıktısı yazdır seçerek teslim alma tutanağı sekmesinden bilgilerinizi kontrol ediniz.</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SÜTÜ MODÜLÜ GİRİŞİ 1.       Kullanıcı adı ve MEBBİS şifresi ile sisteme giriş yapılmalı (https://mebbis.meb.gov.tr/ssologinBIDB.aspx?id=42)</dc:title>
  <dc:creator>Mehmet</dc:creator>
  <cp:lastModifiedBy>Mehmet</cp:lastModifiedBy>
  <cp:revision>20</cp:revision>
  <dcterms:created xsi:type="dcterms:W3CDTF">2017-01-05T12:14:32Z</dcterms:created>
  <dcterms:modified xsi:type="dcterms:W3CDTF">2017-01-05T12:29:44Z</dcterms:modified>
</cp:coreProperties>
</file>